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13E50-3C24-4EAE-9650-0BC38BAA57AC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5CA7F-05E9-4C9C-875B-5DAE379B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1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0C7A-685C-49C7-B00A-7A348027D328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4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02DC-F812-4CDA-BB9C-B032CB7270FA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66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E61D-37D8-46AB-B3A2-8C6E0B30A84C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77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74C6B-4B9A-4CF9-8775-9151499F1BD4}" type="datetime1">
              <a:rPr lang="ru-RU" smtClean="0"/>
              <a:t>03.07.2023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86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34EF-8EBD-4EF6-8986-6D87A8819372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92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440-12E7-4C18-8EC7-F6F381CAF542}" type="datetime1">
              <a:rPr lang="ru-RU" smtClean="0"/>
              <a:t>03.07.2023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1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A7E8-64B8-481B-BAC7-72410A807DB0}" type="datetime1">
              <a:rPr lang="ru-RU" smtClean="0"/>
              <a:t>03.07.2023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2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3E2A-EF75-4D2E-9763-6FEEC7BCB491}" type="datetime1">
              <a:rPr lang="ru-RU" smtClean="0"/>
              <a:t>03.07.2023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1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B351-3A33-4684-8E14-F1DACB26E190}" type="datetime1">
              <a:rPr lang="ru-RU" smtClean="0"/>
              <a:t>03.07.2023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04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4BCD-CD46-44D1-B8B1-FF22EB8C3BBE}" type="datetime1">
              <a:rPr lang="ru-RU" smtClean="0"/>
              <a:t>03.07.2023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89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EAE127B-0DE1-4A45-B35C-27F57C4AEBD9}" type="datetime1">
              <a:rPr lang="ru-RU" smtClean="0"/>
              <a:t>03.07.2023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6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91F5638-F8B3-4B83-8FC1-1336BBE1DAF2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4810" y="648069"/>
            <a:ext cx="8902379" cy="3320249"/>
          </a:xfrm>
        </p:spPr>
        <p:txBody>
          <a:bodyPr>
            <a:normAutofit/>
          </a:bodyPr>
          <a:lstStyle/>
          <a:p>
            <a:r>
              <a:rPr lang="ru-RU" dirty="0"/>
              <a:t>Презентация семестровой работы по дисциплине </a:t>
            </a:r>
            <a:r>
              <a:rPr lang="en-US" dirty="0"/>
              <a:t>“</a:t>
            </a:r>
            <a:r>
              <a:rPr lang="ru-RU" dirty="0"/>
              <a:t>Языки программирования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6012180"/>
            <a:ext cx="9418320" cy="1691640"/>
          </a:xfrm>
        </p:spPr>
        <p:txBody>
          <a:bodyPr/>
          <a:lstStyle/>
          <a:p>
            <a:pPr algn="l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Выполнил: Лобода Максим Алексеевич</a:t>
            </a:r>
            <a:b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Группа</a:t>
            </a:r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ФИТ-211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7B838-9926-545D-6C39-EE158211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70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6840" y="2512293"/>
            <a:ext cx="9418320" cy="3870752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ru-RU" sz="2800" dirty="0"/>
              <a:t>Идея</a:t>
            </a:r>
            <a:r>
              <a:rPr lang="en-US" sz="2800" dirty="0"/>
              <a:t>: </a:t>
            </a:r>
            <a:r>
              <a:rPr lang="ru-RU" sz="2800" dirty="0"/>
              <a:t>Создание небольшой веб-игры</a:t>
            </a:r>
            <a:r>
              <a:rPr lang="en-US" sz="2800" dirty="0"/>
              <a:t>;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HTTP-API: </a:t>
            </a:r>
            <a:r>
              <a:rPr lang="en-US" sz="2800" dirty="0" err="1"/>
              <a:t>api.capy.lol</a:t>
            </a:r>
            <a:r>
              <a:rPr lang="en-US" sz="2800" dirty="0"/>
              <a:t>, Deck of Cards API;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2800" dirty="0"/>
              <a:t>Функциональность: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Игра против бота</a:t>
            </a:r>
            <a:r>
              <a:rPr lang="en-US" sz="2800" dirty="0"/>
              <a:t>;</a:t>
            </a: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Случайный аватар у игрока и бота</a:t>
            </a:r>
            <a:r>
              <a:rPr lang="en-US" sz="2800" dirty="0"/>
              <a:t>;</a:t>
            </a: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Сбор игровой статистики</a:t>
            </a:r>
            <a:r>
              <a:rPr lang="en-US" sz="2800" dirty="0"/>
              <a:t>;</a:t>
            </a: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Просмотр и фильтрация статистики</a:t>
            </a:r>
            <a:r>
              <a:rPr lang="en-US" sz="2800" dirty="0"/>
              <a:t>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616364" y="5375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76246D8-772F-49B7-0742-2474F63B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84613"/>
            <a:ext cx="8991600" cy="1645920"/>
          </a:xfrm>
        </p:spPr>
        <p:txBody>
          <a:bodyPr/>
          <a:lstStyle/>
          <a:p>
            <a:r>
              <a:rPr lang="ru-RU" dirty="0"/>
              <a:t>Тема проекта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89B526-8635-AFFE-5BA2-BA7786B7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9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78662"/>
            <a:ext cx="9418320" cy="986721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Средства разработки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6091" y="1637145"/>
            <a:ext cx="9418320" cy="457431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Visual Studio Code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dirty="0"/>
              <a:t>JavaScript</a:t>
            </a:r>
          </a:p>
          <a:p>
            <a:pPr algn="l"/>
            <a:endParaRPr lang="en-US" sz="32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dirty="0"/>
              <a:t>HTML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ru-RU" sz="32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dirty="0"/>
              <a:t>Git</a:t>
            </a:r>
          </a:p>
          <a:p>
            <a:pPr algn="l"/>
            <a:endParaRPr lang="en-US" sz="32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F0A613-2306-4D00-DBE7-A7A2BB45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25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09" y="1"/>
            <a:ext cx="8248073" cy="1228436"/>
          </a:xfrm>
        </p:spPr>
        <p:txBody>
          <a:bodyPr>
            <a:normAutofit/>
          </a:bodyPr>
          <a:lstStyle/>
          <a:p>
            <a:r>
              <a:rPr lang="ru-RU" sz="4800" dirty="0"/>
              <a:t>Структура проекта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8830" y="2265989"/>
            <a:ext cx="4710545" cy="3810001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/>
              <a:t>index.html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/>
              <a:t>styles.css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/>
              <a:t>main.js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 err="1"/>
              <a:t>cardOperaions.mjs</a:t>
            </a:r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 err="1"/>
              <a:t>participant.mjs</a:t>
            </a:r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 err="1"/>
              <a:t>tableData.mjs</a:t>
            </a:r>
            <a:endParaRPr lang="en-US" sz="28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CBE3E-527A-107A-1C8A-827FC907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09" y="1"/>
            <a:ext cx="8248073" cy="1228436"/>
          </a:xfrm>
        </p:spPr>
        <p:txBody>
          <a:bodyPr>
            <a:normAutofit/>
          </a:bodyPr>
          <a:lstStyle/>
          <a:p>
            <a:r>
              <a:rPr lang="ru-RU" sz="4800" dirty="0"/>
              <a:t>Использование </a:t>
            </a:r>
            <a:r>
              <a:rPr lang="en-US" sz="4800" dirty="0"/>
              <a:t>API</a:t>
            </a:r>
            <a:endParaRPr lang="ru-RU" sz="4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8830" y="2265989"/>
            <a:ext cx="4710545" cy="38100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/>
              <a:t>Получение информации о картах и колодах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/>
              <a:t>Манипуляции с картами на сервере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/>
              <a:t>Получение изображения капибары через запрос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076D52-299E-2A0D-A1BB-5877712C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0D39B9-C676-7580-8B09-A8681FF3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50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620406"/>
            <a:ext cx="9418320" cy="6634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Реализованные принципы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3277" y="1788391"/>
            <a:ext cx="9655510" cy="328121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ru-RU" sz="2800" dirty="0"/>
              <a:t>Асинхронность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ru-RU" sz="2800" dirty="0"/>
              <a:t>ООП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ru-RU" sz="2800" dirty="0"/>
              <a:t>Модульность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ru-RU" sz="2800" dirty="0"/>
              <a:t>Интерактивность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ru-RU" sz="2800" dirty="0"/>
              <a:t>Хранение и фильтрация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792671-CE25-744C-4388-2484E295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2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9772" y="369232"/>
            <a:ext cx="9692455" cy="1032903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Демонстрация работы проекта</a:t>
            </a:r>
          </a:p>
        </p:txBody>
      </p:sp>
      <p:pic>
        <p:nvPicPr>
          <p:cNvPr id="5" name="Демонстрационное видео">
            <a:hlinkClick r:id="" action="ppaction://media"/>
            <a:extLst>
              <a:ext uri="{FF2B5EF4-FFF2-40B4-BE49-F238E27FC236}">
                <a16:creationId xmlns:a16="http://schemas.microsoft.com/office/drawing/2014/main" id="{98BA020D-4268-B829-B92A-1BB902F85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1501" y="1763513"/>
            <a:ext cx="7208996" cy="405506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8D480E-307A-E0D8-B36C-52CA3667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1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50952"/>
            <a:ext cx="9418320" cy="1042139"/>
          </a:xfrm>
        </p:spPr>
        <p:txBody>
          <a:bodyPr>
            <a:normAutofit/>
          </a:bodyPr>
          <a:lstStyle/>
          <a:p>
            <a:r>
              <a:rPr lang="ru-RU" dirty="0" err="1"/>
              <a:t>вЫВОДЫ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2126671"/>
            <a:ext cx="9418320" cy="47313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3200" dirty="0"/>
              <a:t>Больше практики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3200" dirty="0"/>
              <a:t>Изучение других</a:t>
            </a:r>
            <a:r>
              <a:rPr lang="en-US" sz="3200" dirty="0"/>
              <a:t> API</a:t>
            </a:r>
            <a:endParaRPr lang="ru-RU" sz="32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/>
              <a:t>Back-End</a:t>
            </a:r>
            <a:endParaRPr lang="ru-RU" sz="32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3200" dirty="0"/>
              <a:t>Переработка дизайна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EBD3E1-6F2B-2B1D-1DC2-B4BAE4B8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6344" y="2483940"/>
            <a:ext cx="7139312" cy="1890119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Спасибо за внимание! 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EAD385-2F43-6DB3-0009-BDFD4E3C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458503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215</TotalTime>
  <Words>142</Words>
  <Application>Microsoft Office PowerPoint</Application>
  <PresentationFormat>Широкоэкранный</PresentationFormat>
  <Paragraphs>51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Gill Sans MT</vt:lpstr>
      <vt:lpstr>Wingdings</vt:lpstr>
      <vt:lpstr>Посылка</vt:lpstr>
      <vt:lpstr>Презентация семестровой работы по дисциплине “Языки программирования”</vt:lpstr>
      <vt:lpstr>Тема проекта</vt:lpstr>
      <vt:lpstr>Средства разработки</vt:lpstr>
      <vt:lpstr>Структура проекта</vt:lpstr>
      <vt:lpstr>Использование API</vt:lpstr>
      <vt:lpstr>Реализованные принципы</vt:lpstr>
      <vt:lpstr>Демонстрация работы проекта</vt:lpstr>
      <vt:lpstr>вЫВОДЫ</vt:lpstr>
      <vt:lpstr>Спасибо за внимание! 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семестровой работы по дисциплине “Языки программирования”</dc:title>
  <dc:creator>Иван Плиско</dc:creator>
  <cp:lastModifiedBy>Лобода Максим</cp:lastModifiedBy>
  <cp:revision>46</cp:revision>
  <dcterms:created xsi:type="dcterms:W3CDTF">2023-06-18T20:27:53Z</dcterms:created>
  <dcterms:modified xsi:type="dcterms:W3CDTF">2023-07-03T01:25:32Z</dcterms:modified>
</cp:coreProperties>
</file>